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6" r:id="rId1"/>
  </p:sldMasterIdLst>
  <p:notesMasterIdLst>
    <p:notesMasterId r:id="rId3"/>
  </p:notesMasterIdLst>
  <p:sldIdLst>
    <p:sldId id="261" r:id="rId2"/>
  </p:sldIdLst>
  <p:sldSz cx="7775575" cy="10907713"/>
  <p:notesSz cx="6888163" cy="10018713"/>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4724"/>
    <a:srgbClr val="906E30"/>
    <a:srgbClr val="613317"/>
    <a:srgbClr val="E94708"/>
    <a:srgbClr val="82582D"/>
    <a:srgbClr val="A4723A"/>
    <a:srgbClr val="645226"/>
    <a:srgbClr val="640000"/>
    <a:srgbClr val="3E0000"/>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9" autoAdjust="0"/>
    <p:restoredTop sz="94660"/>
  </p:normalViewPr>
  <p:slideViewPr>
    <p:cSldViewPr snapToGrid="0">
      <p:cViewPr varScale="1">
        <p:scale>
          <a:sx n="54" d="100"/>
          <a:sy n="54" d="100"/>
        </p:scale>
        <p:origin x="2616" y="86"/>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84870" cy="502675"/>
          </a:xfrm>
          <a:prstGeom prst="rect">
            <a:avLst/>
          </a:prstGeom>
        </p:spPr>
        <p:txBody>
          <a:bodyPr vert="horz" lIns="92444" tIns="46222" rIns="92444" bIns="46222" rtlCol="0"/>
          <a:lstStyle>
            <a:lvl1pPr algn="l">
              <a:defRPr sz="1100"/>
            </a:lvl1pPr>
          </a:lstStyle>
          <a:p>
            <a:endParaRPr kumimoji="1" lang="ja-JP" altLang="en-US"/>
          </a:p>
        </p:txBody>
      </p:sp>
      <p:sp>
        <p:nvSpPr>
          <p:cNvPr id="3" name="日付プレースホルダー 2"/>
          <p:cNvSpPr>
            <a:spLocks noGrp="1"/>
          </p:cNvSpPr>
          <p:nvPr>
            <p:ph type="dt" idx="1"/>
          </p:nvPr>
        </p:nvSpPr>
        <p:spPr>
          <a:xfrm>
            <a:off x="3901701" y="0"/>
            <a:ext cx="2984870" cy="502675"/>
          </a:xfrm>
          <a:prstGeom prst="rect">
            <a:avLst/>
          </a:prstGeom>
        </p:spPr>
        <p:txBody>
          <a:bodyPr vert="horz" lIns="92444" tIns="46222" rIns="92444" bIns="46222" rtlCol="0"/>
          <a:lstStyle>
            <a:lvl1pPr algn="r">
              <a:defRPr sz="1100"/>
            </a:lvl1pPr>
          </a:lstStyle>
          <a:p>
            <a:fld id="{70F99883-74AE-4A2C-81B7-5B86A08198C0}" type="datetimeFigureOut">
              <a:rPr kumimoji="1" lang="ja-JP" altLang="en-US" smtClean="0"/>
              <a:t>2023/6/3</a:t>
            </a:fld>
            <a:endParaRPr kumimoji="1" lang="ja-JP" altLang="en-US"/>
          </a:p>
        </p:txBody>
      </p:sp>
      <p:sp>
        <p:nvSpPr>
          <p:cNvPr id="4" name="スライド イメージ プレースホルダー 3"/>
          <p:cNvSpPr>
            <a:spLocks noGrp="1" noRot="1" noChangeAspect="1"/>
          </p:cNvSpPr>
          <p:nvPr>
            <p:ph type="sldImg" idx="2"/>
          </p:nvPr>
        </p:nvSpPr>
        <p:spPr>
          <a:xfrm>
            <a:off x="2238375" y="1250950"/>
            <a:ext cx="2411413" cy="3382963"/>
          </a:xfrm>
          <a:prstGeom prst="rect">
            <a:avLst/>
          </a:prstGeom>
          <a:noFill/>
          <a:ln w="12700">
            <a:solidFill>
              <a:prstClr val="black"/>
            </a:solidFill>
          </a:ln>
        </p:spPr>
        <p:txBody>
          <a:bodyPr vert="horz" lIns="92444" tIns="46222" rIns="92444" bIns="46222" rtlCol="0" anchor="ctr"/>
          <a:lstStyle/>
          <a:p>
            <a:endParaRPr lang="ja-JP" altLang="en-US"/>
          </a:p>
        </p:txBody>
      </p:sp>
      <p:sp>
        <p:nvSpPr>
          <p:cNvPr id="5" name="ノート プレースホルダー 4"/>
          <p:cNvSpPr>
            <a:spLocks noGrp="1"/>
          </p:cNvSpPr>
          <p:nvPr>
            <p:ph type="body" sz="quarter" idx="3"/>
          </p:nvPr>
        </p:nvSpPr>
        <p:spPr>
          <a:xfrm>
            <a:off x="688817" y="4821507"/>
            <a:ext cx="5510530" cy="3944868"/>
          </a:xfrm>
          <a:prstGeom prst="rect">
            <a:avLst/>
          </a:prstGeom>
        </p:spPr>
        <p:txBody>
          <a:bodyPr vert="horz" lIns="92444" tIns="46222" rIns="92444" bIns="462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516041"/>
            <a:ext cx="2984870" cy="502674"/>
          </a:xfrm>
          <a:prstGeom prst="rect">
            <a:avLst/>
          </a:prstGeom>
        </p:spPr>
        <p:txBody>
          <a:bodyPr vert="horz" lIns="92444" tIns="46222" rIns="92444" bIns="46222"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901701" y="9516041"/>
            <a:ext cx="2984870" cy="502674"/>
          </a:xfrm>
          <a:prstGeom prst="rect">
            <a:avLst/>
          </a:prstGeom>
        </p:spPr>
        <p:txBody>
          <a:bodyPr vert="horz" lIns="92444" tIns="46222" rIns="92444" bIns="46222" rtlCol="0" anchor="b"/>
          <a:lstStyle>
            <a:lvl1pPr algn="r">
              <a:defRPr sz="11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6/3/2023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6/3/2023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6/3/2023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6/3/2023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6/3/2023</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6/3/2023</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6/3/2023</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6/3/2023</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6/3/2023</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6/3/2023</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6/3/2023</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cstate="print">
            <a:extLst>
              <a:ext uri="{28A0092B-C50C-407E-A947-70E740481C1C}">
                <a14:useLocalDpi xmlns:a14="http://schemas.microsoft.com/office/drawing/2010/main" val="0"/>
              </a:ext>
            </a:extLst>
          </a:blip>
          <a:srcRect l="7476"/>
          <a:stretch/>
        </p:blipFill>
        <p:spPr>
          <a:xfrm>
            <a:off x="-9950" y="-166688"/>
            <a:ext cx="7776000" cy="9001084"/>
          </a:xfrm>
          <a:prstGeom prst="rect">
            <a:avLst/>
          </a:prstGeom>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 y="8925727"/>
            <a:ext cx="7812000" cy="199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2009126" y="724334"/>
            <a:ext cx="5485893" cy="1569660"/>
          </a:xfrm>
          <a:prstGeom prst="rect">
            <a:avLst/>
          </a:prstGeom>
          <a:noFill/>
        </p:spPr>
        <p:txBody>
          <a:bodyPr wrap="square" rtlCol="0">
            <a:spAutoFit/>
          </a:bodyPr>
          <a:lstStyle/>
          <a:p>
            <a:pPr algn="ctr"/>
            <a:r>
              <a:rPr lang="ja-JP" altLang="en-US" sz="4800" dirty="0">
                <a:solidFill>
                  <a:srgbClr val="613317"/>
                </a:solidFill>
                <a:latin typeface="UD デジタル 教科書体 N-B" panose="02020700000000000000" pitchFamily="17" charset="-128"/>
                <a:ea typeface="UD デジタル 教科書体 N-B" panose="02020700000000000000" pitchFamily="17" charset="-128"/>
              </a:rPr>
              <a:t>ヒーリングアロマ</a:t>
            </a:r>
            <a:endParaRPr lang="en-US" altLang="ja-JP" sz="4800" dirty="0">
              <a:solidFill>
                <a:srgbClr val="613317"/>
              </a:solidFill>
              <a:latin typeface="UD デジタル 教科書体 N-B" panose="02020700000000000000" pitchFamily="17" charset="-128"/>
              <a:ea typeface="UD デジタル 教科書体 N-B" panose="02020700000000000000" pitchFamily="17" charset="-128"/>
            </a:endParaRPr>
          </a:p>
          <a:p>
            <a:pPr algn="ctr"/>
            <a:r>
              <a:rPr lang="ja-JP" altLang="en-US" sz="4800" dirty="0">
                <a:solidFill>
                  <a:srgbClr val="613317"/>
                </a:solidFill>
                <a:latin typeface="UD デジタル 教科書体 N-B" panose="02020700000000000000" pitchFamily="17" charset="-128"/>
                <a:ea typeface="UD デジタル 教科書体 N-B" panose="02020700000000000000" pitchFamily="17" charset="-128"/>
              </a:rPr>
              <a:t>トリートメント</a:t>
            </a:r>
            <a:endParaRPr lang="en-US" sz="4800" dirty="0">
              <a:solidFill>
                <a:srgbClr val="613317"/>
              </a:solidFill>
              <a:latin typeface="UD デジタル 教科書体 N-B" panose="02020700000000000000" pitchFamily="17" charset="-128"/>
              <a:ea typeface="UD デジタル 教科書体 N-B" panose="02020700000000000000" pitchFamily="17" charset="-128"/>
            </a:endParaRPr>
          </a:p>
        </p:txBody>
      </p:sp>
      <p:sp>
        <p:nvSpPr>
          <p:cNvPr id="25" name="TextBox 24"/>
          <p:cNvSpPr txBox="1"/>
          <p:nvPr/>
        </p:nvSpPr>
        <p:spPr>
          <a:xfrm>
            <a:off x="939477" y="2339660"/>
            <a:ext cx="6555542" cy="1323439"/>
          </a:xfrm>
          <a:prstGeom prst="rect">
            <a:avLst/>
          </a:prstGeom>
          <a:noFill/>
        </p:spPr>
        <p:txBody>
          <a:bodyPr wrap="square" rtlCol="0">
            <a:spAutoFit/>
          </a:bodyPr>
          <a:lstStyle/>
          <a:p>
            <a:pPr algn="ctr"/>
            <a:r>
              <a:rPr lang="ja-JP" altLang="en-US" sz="2000" dirty="0">
                <a:solidFill>
                  <a:srgbClr val="906E30"/>
                </a:solidFill>
                <a:latin typeface="UD デジタル 教科書体 NK-B" panose="02020700000000000000" pitchFamily="18" charset="-128"/>
                <a:ea typeface="UD デジタル 教科書体 NK-B" panose="02020700000000000000" pitchFamily="18" charset="-128"/>
              </a:rPr>
              <a:t>心地よい癒やしがメインのオイルトリートメントです</a:t>
            </a:r>
            <a:endParaRPr lang="en-US" altLang="ja-JP" sz="2000" dirty="0">
              <a:solidFill>
                <a:srgbClr val="906E30"/>
              </a:solidFill>
              <a:latin typeface="UD デジタル 教科書体 NK-B" panose="02020700000000000000" pitchFamily="18" charset="-128"/>
              <a:ea typeface="UD デジタル 教科書体 NK-B" panose="02020700000000000000" pitchFamily="18" charset="-128"/>
            </a:endParaRPr>
          </a:p>
          <a:p>
            <a:pPr algn="ctr"/>
            <a:r>
              <a:rPr lang="ja-JP" altLang="en-US" sz="2000" dirty="0">
                <a:solidFill>
                  <a:srgbClr val="906E30"/>
                </a:solidFill>
                <a:latin typeface="UD デジタル 教科書体 NK-B" panose="02020700000000000000" pitchFamily="18" charset="-128"/>
                <a:ea typeface="UD デジタル 教科書体 NK-B" panose="02020700000000000000" pitchFamily="18" charset="-128"/>
              </a:rPr>
              <a:t>時間をかけてやさしめの圧で身体の筋肉をほぐしていきます</a:t>
            </a:r>
            <a:endParaRPr lang="en-US" altLang="ja-JP" sz="2000" dirty="0">
              <a:solidFill>
                <a:srgbClr val="906E30"/>
              </a:solidFill>
              <a:latin typeface="UD デジタル 教科書体 NK-B" panose="02020700000000000000" pitchFamily="18" charset="-128"/>
              <a:ea typeface="UD デジタル 教科書体 NK-B" panose="02020700000000000000" pitchFamily="18" charset="-128"/>
            </a:endParaRPr>
          </a:p>
          <a:p>
            <a:pPr algn="ctr"/>
            <a:r>
              <a:rPr lang="ja-JP" altLang="en-US" sz="2000">
                <a:solidFill>
                  <a:srgbClr val="906E30"/>
                </a:solidFill>
                <a:latin typeface="UD デジタル 教科書体 NK-B" panose="02020700000000000000" pitchFamily="18" charset="-128"/>
                <a:ea typeface="UD デジタル 教科書体 NK-B" panose="02020700000000000000" pitchFamily="18" charset="-128"/>
              </a:rPr>
              <a:t>マカダミアナッツオイル</a:t>
            </a:r>
            <a:r>
              <a:rPr lang="ja-JP" altLang="en-US" sz="2000" dirty="0">
                <a:solidFill>
                  <a:srgbClr val="906E30"/>
                </a:solidFill>
                <a:latin typeface="UD デジタル 教科書体 NK-B" panose="02020700000000000000" pitchFamily="18" charset="-128"/>
                <a:ea typeface="UD デジタル 教科書体 NK-B" panose="02020700000000000000" pitchFamily="18" charset="-128"/>
              </a:rPr>
              <a:t>と１００％ピュアな精油を使ってます</a:t>
            </a:r>
            <a:endParaRPr lang="en-US" altLang="ja-JP" sz="2000" dirty="0">
              <a:solidFill>
                <a:srgbClr val="906E30"/>
              </a:solidFill>
              <a:latin typeface="UD デジタル 教科書体 NK-B" panose="02020700000000000000" pitchFamily="18" charset="-128"/>
              <a:ea typeface="UD デジタル 教科書体 NK-B" panose="02020700000000000000" pitchFamily="18" charset="-128"/>
            </a:endParaRPr>
          </a:p>
          <a:p>
            <a:pPr algn="ctr"/>
            <a:endParaRPr lang="en-US" sz="2000" dirty="0">
              <a:solidFill>
                <a:srgbClr val="906E30"/>
              </a:solidFill>
              <a:latin typeface="UD デジタル 教科書体 NK-B" panose="02020700000000000000" pitchFamily="18" charset="-128"/>
              <a:ea typeface="UD デジタル 教科書体 NK-B" panose="02020700000000000000" pitchFamily="18" charset="-128"/>
            </a:endParaRPr>
          </a:p>
        </p:txBody>
      </p:sp>
      <p:sp>
        <p:nvSpPr>
          <p:cNvPr id="33" name="TextBox 32"/>
          <p:cNvSpPr txBox="1"/>
          <p:nvPr/>
        </p:nvSpPr>
        <p:spPr>
          <a:xfrm>
            <a:off x="-40588" y="3701122"/>
            <a:ext cx="7776000" cy="6190669"/>
          </a:xfrm>
          <a:prstGeom prst="rect">
            <a:avLst/>
          </a:prstGeom>
          <a:noFill/>
        </p:spPr>
        <p:txBody>
          <a:bodyPr wrap="square" rtlCol="0">
            <a:spAutoFit/>
          </a:bodyPr>
          <a:lstStyle/>
          <a:p>
            <a:pPr>
              <a:lnSpc>
                <a:spcPct val="130000"/>
              </a:lnSpc>
              <a:spcAft>
                <a:spcPts val="600"/>
              </a:spcAft>
            </a:pPr>
            <a:r>
              <a:rPr lang="ja-JP" altLang="en-US" sz="2000" dirty="0">
                <a:solidFill>
                  <a:srgbClr val="613317"/>
                </a:solidFill>
                <a:latin typeface="UD デジタル 教科書体 N-B" panose="02020700000000000000" pitchFamily="17" charset="-128"/>
                <a:ea typeface="UD デジタル 教科書体 N-B" panose="02020700000000000000" pitchFamily="17" charset="-128"/>
              </a:rPr>
              <a:t>　　　　●</a:t>
            </a:r>
            <a:r>
              <a:rPr lang="ja-JP" altLang="en-US" sz="2000" dirty="0">
                <a:solidFill>
                  <a:srgbClr val="613317"/>
                </a:solidFill>
                <a:highlight>
                  <a:srgbClr val="FFFF00"/>
                </a:highlight>
                <a:latin typeface="UD デジタル 教科書体 N-B" panose="02020700000000000000" pitchFamily="17" charset="-128"/>
                <a:ea typeface="UD デジタル 教科書体 N-B" panose="02020700000000000000" pitchFamily="17" charset="-128"/>
              </a:rPr>
              <a:t>ボディー</a:t>
            </a:r>
            <a:r>
              <a:rPr lang="en-US" altLang="ja-JP" sz="2000" dirty="0">
                <a:solidFill>
                  <a:srgbClr val="613317"/>
                </a:solidFill>
                <a:highlight>
                  <a:srgbClr val="FFFF00"/>
                </a:highlight>
                <a:latin typeface="UD デジタル 教科書体 N-B" panose="02020700000000000000" pitchFamily="17" charset="-128"/>
                <a:ea typeface="UD デジタル 教科書体 N-B" panose="02020700000000000000" pitchFamily="17" charset="-128"/>
              </a:rPr>
              <a:t>60</a:t>
            </a:r>
            <a:r>
              <a:rPr lang="ja-JP" altLang="en-US" sz="2000" dirty="0">
                <a:solidFill>
                  <a:srgbClr val="613317"/>
                </a:solidFill>
                <a:highlight>
                  <a:srgbClr val="FFFF00"/>
                </a:highlight>
                <a:latin typeface="UD デジタル 教科書体 N-B" panose="02020700000000000000" pitchFamily="17" charset="-128"/>
                <a:ea typeface="UD デジタル 教科書体 N-B" panose="02020700000000000000" pitchFamily="17" charset="-128"/>
              </a:rPr>
              <a:t>分</a:t>
            </a:r>
            <a:r>
              <a:rPr lang="ja-JP" altLang="en-US" sz="2000" dirty="0">
                <a:solidFill>
                  <a:srgbClr val="613317"/>
                </a:solidFill>
                <a:latin typeface="UD デジタル 教科書体 N-B" panose="02020700000000000000" pitchFamily="17" charset="-128"/>
                <a:ea typeface="UD デジタル 教科書体 N-B" panose="02020700000000000000" pitchFamily="17" charset="-128"/>
              </a:rPr>
              <a:t>・・・</a:t>
            </a:r>
            <a:r>
              <a:rPr lang="ja-JP" altLang="en-US" sz="2000" dirty="0">
                <a:solidFill>
                  <a:srgbClr val="FF0000"/>
                </a:solidFill>
                <a:latin typeface="UD デジタル 教科書体 N-B" panose="02020700000000000000" pitchFamily="17" charset="-128"/>
                <a:ea typeface="UD デジタル 教科書体 N-B" panose="02020700000000000000" pitchFamily="17" charset="-128"/>
              </a:rPr>
              <a:t>￥</a:t>
            </a:r>
            <a:r>
              <a:rPr lang="en-US" altLang="ja-JP" sz="2000" dirty="0">
                <a:solidFill>
                  <a:srgbClr val="FF0000"/>
                </a:solidFill>
                <a:latin typeface="UD デジタル 教科書体 N-B" panose="02020700000000000000" pitchFamily="17" charset="-128"/>
                <a:ea typeface="UD デジタル 教科書体 N-B" panose="02020700000000000000" pitchFamily="17" charset="-128"/>
              </a:rPr>
              <a:t>4500</a:t>
            </a:r>
            <a:r>
              <a:rPr lang="ja-JP" altLang="en-US" sz="2000" dirty="0">
                <a:solidFill>
                  <a:srgbClr val="FF0000"/>
                </a:solidFill>
                <a:latin typeface="UD デジタル 教科書体 N-B" panose="02020700000000000000" pitchFamily="17" charset="-128"/>
                <a:ea typeface="UD デジタル 教科書体 N-B" panose="02020700000000000000" pitchFamily="17" charset="-128"/>
              </a:rPr>
              <a:t>円</a:t>
            </a:r>
            <a:r>
              <a:rPr lang="ja-JP" altLang="en-US" sz="2000" dirty="0">
                <a:solidFill>
                  <a:srgbClr val="664724"/>
                </a:solidFill>
                <a:latin typeface="UD デジタル 教科書体 N-B" panose="02020700000000000000" pitchFamily="17" charset="-128"/>
                <a:ea typeface="UD デジタル 教科書体 N-B" panose="02020700000000000000" pitchFamily="17" charset="-128"/>
              </a:rPr>
              <a:t>（￥</a:t>
            </a:r>
            <a:r>
              <a:rPr lang="en-US" altLang="ja-JP" sz="2000" dirty="0">
                <a:solidFill>
                  <a:srgbClr val="664724"/>
                </a:solidFill>
                <a:latin typeface="UD デジタル 教科書体 N-B" panose="02020700000000000000" pitchFamily="17" charset="-128"/>
                <a:ea typeface="UD デジタル 教科書体 N-B" panose="02020700000000000000" pitchFamily="17" charset="-128"/>
              </a:rPr>
              <a:t>4950</a:t>
            </a:r>
            <a:r>
              <a:rPr lang="ja-JP" altLang="en-US" sz="2000" dirty="0">
                <a:solidFill>
                  <a:srgbClr val="664724"/>
                </a:solidFill>
                <a:latin typeface="UD デジタル 教科書体 N-B" panose="02020700000000000000" pitchFamily="17" charset="-128"/>
                <a:ea typeface="UD デジタル 教科書体 N-B" panose="02020700000000000000" pitchFamily="17" charset="-128"/>
              </a:rPr>
              <a:t>円）</a:t>
            </a:r>
            <a:endParaRPr lang="en-US" altLang="ja-JP" sz="2000" dirty="0">
              <a:solidFill>
                <a:srgbClr val="664724"/>
              </a:solidFill>
              <a:latin typeface="UD デジタル 教科書体 N-B" panose="02020700000000000000" pitchFamily="17" charset="-128"/>
              <a:ea typeface="UD デジタル 教科書体 N-B" panose="02020700000000000000" pitchFamily="17" charset="-128"/>
            </a:endParaRPr>
          </a:p>
          <a:p>
            <a:pPr>
              <a:lnSpc>
                <a:spcPct val="130000"/>
              </a:lnSpc>
              <a:spcAft>
                <a:spcPts val="600"/>
              </a:spcAft>
            </a:pPr>
            <a:r>
              <a:rPr lang="ja-JP" altLang="en-US" sz="2000" dirty="0">
                <a:solidFill>
                  <a:srgbClr val="613317"/>
                </a:solidFill>
                <a:latin typeface="UD デジタル 教科書体 N-B" panose="02020700000000000000" pitchFamily="17" charset="-128"/>
                <a:ea typeface="UD デジタル 教科書体 N-B" panose="02020700000000000000" pitchFamily="17" charset="-128"/>
              </a:rPr>
              <a:t>　　　　　背面＋腕＋下肢（裏面）＋デコルテ</a:t>
            </a:r>
          </a:p>
          <a:p>
            <a:pPr>
              <a:lnSpc>
                <a:spcPct val="130000"/>
              </a:lnSpc>
              <a:spcAft>
                <a:spcPts val="600"/>
              </a:spcAft>
            </a:pPr>
            <a:r>
              <a:rPr lang="ja-JP" altLang="en-US" sz="2000" dirty="0">
                <a:solidFill>
                  <a:srgbClr val="613317"/>
                </a:solidFill>
                <a:latin typeface="UD デジタル 教科書体 N-B" panose="02020700000000000000" pitchFamily="17" charset="-128"/>
                <a:ea typeface="UD デジタル 教科書体 N-B" panose="02020700000000000000" pitchFamily="17" charset="-128"/>
              </a:rPr>
              <a:t>　　　　●</a:t>
            </a:r>
            <a:r>
              <a:rPr lang="ja-JP" altLang="en-US" sz="2000" dirty="0">
                <a:solidFill>
                  <a:srgbClr val="613317"/>
                </a:solidFill>
                <a:highlight>
                  <a:srgbClr val="FFFF00"/>
                </a:highlight>
                <a:latin typeface="UD デジタル 教科書体 N-B" panose="02020700000000000000" pitchFamily="17" charset="-128"/>
                <a:ea typeface="UD デジタル 教科書体 N-B" panose="02020700000000000000" pitchFamily="17" charset="-128"/>
              </a:rPr>
              <a:t>ボディー</a:t>
            </a:r>
            <a:r>
              <a:rPr lang="en-US" altLang="ja-JP" sz="2000" dirty="0">
                <a:solidFill>
                  <a:srgbClr val="613317"/>
                </a:solidFill>
                <a:highlight>
                  <a:srgbClr val="FFFF00"/>
                </a:highlight>
                <a:latin typeface="UD デジタル 教科書体 N-B" panose="02020700000000000000" pitchFamily="17" charset="-128"/>
                <a:ea typeface="UD デジタル 教科書体 N-B" panose="02020700000000000000" pitchFamily="17" charset="-128"/>
              </a:rPr>
              <a:t>80</a:t>
            </a:r>
            <a:r>
              <a:rPr lang="ja-JP" altLang="en-US" sz="2000" dirty="0">
                <a:solidFill>
                  <a:srgbClr val="613317"/>
                </a:solidFill>
                <a:highlight>
                  <a:srgbClr val="FFFF00"/>
                </a:highlight>
                <a:latin typeface="UD デジタル 教科書体 N-B" panose="02020700000000000000" pitchFamily="17" charset="-128"/>
                <a:ea typeface="UD デジタル 教科書体 N-B" panose="02020700000000000000" pitchFamily="17" charset="-128"/>
              </a:rPr>
              <a:t>分</a:t>
            </a:r>
            <a:r>
              <a:rPr lang="ja-JP" altLang="en-US" sz="2000" dirty="0">
                <a:solidFill>
                  <a:srgbClr val="613317"/>
                </a:solidFill>
                <a:latin typeface="UD デジタル 教科書体 N-B" panose="02020700000000000000" pitchFamily="17" charset="-128"/>
                <a:ea typeface="UD デジタル 教科書体 N-B" panose="02020700000000000000" pitchFamily="17" charset="-128"/>
              </a:rPr>
              <a:t>・・・</a:t>
            </a:r>
            <a:r>
              <a:rPr lang="ja-JP" altLang="en-US" sz="2000" dirty="0">
                <a:solidFill>
                  <a:srgbClr val="FF0000"/>
                </a:solidFill>
                <a:latin typeface="UD デジタル 教科書体 N-B" panose="02020700000000000000" pitchFamily="17" charset="-128"/>
                <a:ea typeface="UD デジタル 教科書体 N-B" panose="02020700000000000000" pitchFamily="17" charset="-128"/>
              </a:rPr>
              <a:t>￥</a:t>
            </a:r>
            <a:r>
              <a:rPr lang="en-US" altLang="ja-JP" sz="2000" dirty="0">
                <a:solidFill>
                  <a:srgbClr val="FF0000"/>
                </a:solidFill>
                <a:latin typeface="UD デジタル 教科書体 N-B" panose="02020700000000000000" pitchFamily="17" charset="-128"/>
                <a:ea typeface="UD デジタル 教科書体 N-B" panose="02020700000000000000" pitchFamily="17" charset="-128"/>
              </a:rPr>
              <a:t>6000</a:t>
            </a:r>
            <a:r>
              <a:rPr lang="ja-JP" altLang="en-US" sz="2000" dirty="0">
                <a:solidFill>
                  <a:srgbClr val="FF0000"/>
                </a:solidFill>
                <a:latin typeface="UD デジタル 教科書体 N-B" panose="02020700000000000000" pitchFamily="17" charset="-128"/>
                <a:ea typeface="UD デジタル 教科書体 N-B" panose="02020700000000000000" pitchFamily="17" charset="-128"/>
              </a:rPr>
              <a:t>円</a:t>
            </a:r>
            <a:r>
              <a:rPr lang="ja-JP" altLang="en-US" sz="2000" dirty="0">
                <a:solidFill>
                  <a:srgbClr val="664724"/>
                </a:solidFill>
                <a:latin typeface="UD デジタル 教科書体 N-B" panose="02020700000000000000" pitchFamily="17" charset="-128"/>
                <a:ea typeface="UD デジタル 教科書体 N-B" panose="02020700000000000000" pitchFamily="17" charset="-128"/>
              </a:rPr>
              <a:t>（￥</a:t>
            </a:r>
            <a:r>
              <a:rPr lang="en-US" altLang="ja-JP" sz="2000" dirty="0">
                <a:solidFill>
                  <a:srgbClr val="664724"/>
                </a:solidFill>
                <a:latin typeface="UD デジタル 教科書体 N-B" panose="02020700000000000000" pitchFamily="17" charset="-128"/>
                <a:ea typeface="UD デジタル 教科書体 N-B" panose="02020700000000000000" pitchFamily="17" charset="-128"/>
              </a:rPr>
              <a:t>6600</a:t>
            </a:r>
            <a:r>
              <a:rPr lang="ja-JP" altLang="en-US" sz="2000" dirty="0">
                <a:solidFill>
                  <a:srgbClr val="664724"/>
                </a:solidFill>
                <a:latin typeface="UD デジタル 教科書体 N-B" panose="02020700000000000000" pitchFamily="17" charset="-128"/>
                <a:ea typeface="UD デジタル 教科書体 N-B" panose="02020700000000000000" pitchFamily="17" charset="-128"/>
              </a:rPr>
              <a:t>円）</a:t>
            </a:r>
            <a:endParaRPr lang="en-US" altLang="ja-JP" sz="2000" dirty="0">
              <a:solidFill>
                <a:srgbClr val="664724"/>
              </a:solidFill>
              <a:latin typeface="UD デジタル 教科書体 N-B" panose="02020700000000000000" pitchFamily="17" charset="-128"/>
              <a:ea typeface="UD デジタル 教科書体 N-B" panose="02020700000000000000" pitchFamily="17" charset="-128"/>
            </a:endParaRPr>
          </a:p>
          <a:p>
            <a:pPr>
              <a:lnSpc>
                <a:spcPct val="130000"/>
              </a:lnSpc>
              <a:spcAft>
                <a:spcPts val="600"/>
              </a:spcAft>
            </a:pPr>
            <a:r>
              <a:rPr lang="ja-JP" altLang="en-US" sz="2000" dirty="0">
                <a:solidFill>
                  <a:srgbClr val="613317"/>
                </a:solidFill>
                <a:latin typeface="UD デジタル 教科書体 N-B" panose="02020700000000000000" pitchFamily="17" charset="-128"/>
                <a:ea typeface="UD デジタル 教科書体 N-B" panose="02020700000000000000" pitchFamily="17" charset="-128"/>
              </a:rPr>
              <a:t>　　　　　背面＋腕＋下肢（裏面）＋デコルテ</a:t>
            </a:r>
          </a:p>
          <a:p>
            <a:pPr>
              <a:lnSpc>
                <a:spcPct val="130000"/>
              </a:lnSpc>
              <a:spcAft>
                <a:spcPts val="600"/>
              </a:spcAft>
            </a:pPr>
            <a:r>
              <a:rPr lang="ja-JP" altLang="en-US" sz="2000" dirty="0">
                <a:solidFill>
                  <a:srgbClr val="613317"/>
                </a:solidFill>
                <a:latin typeface="UD デジタル 教科書体 N-B" panose="02020700000000000000" pitchFamily="17" charset="-128"/>
                <a:ea typeface="UD デジタル 教科書体 N-B" panose="02020700000000000000" pitchFamily="17" charset="-128"/>
              </a:rPr>
              <a:t>　　　　●</a:t>
            </a:r>
            <a:r>
              <a:rPr lang="ja-JP" altLang="en-US" sz="2000" dirty="0">
                <a:solidFill>
                  <a:srgbClr val="613317"/>
                </a:solidFill>
                <a:highlight>
                  <a:srgbClr val="FFFF00"/>
                </a:highlight>
                <a:latin typeface="UD デジタル 教科書体 N-B" panose="02020700000000000000" pitchFamily="17" charset="-128"/>
                <a:ea typeface="UD デジタル 教科書体 N-B" panose="02020700000000000000" pitchFamily="17" charset="-128"/>
              </a:rPr>
              <a:t>ボディー</a:t>
            </a:r>
            <a:r>
              <a:rPr lang="en-US" altLang="ja-JP" sz="2000" dirty="0">
                <a:solidFill>
                  <a:srgbClr val="613317"/>
                </a:solidFill>
                <a:highlight>
                  <a:srgbClr val="FFFF00"/>
                </a:highlight>
                <a:latin typeface="UD デジタル 教科書体 N-B" panose="02020700000000000000" pitchFamily="17" charset="-128"/>
                <a:ea typeface="UD デジタル 教科書体 N-B" panose="02020700000000000000" pitchFamily="17" charset="-128"/>
              </a:rPr>
              <a:t>100</a:t>
            </a:r>
            <a:r>
              <a:rPr lang="ja-JP" altLang="en-US" sz="2000" dirty="0">
                <a:solidFill>
                  <a:srgbClr val="613317"/>
                </a:solidFill>
                <a:highlight>
                  <a:srgbClr val="FFFF00"/>
                </a:highlight>
                <a:latin typeface="UD デジタル 教科書体 N-B" panose="02020700000000000000" pitchFamily="17" charset="-128"/>
                <a:ea typeface="UD デジタル 教科書体 N-B" panose="02020700000000000000" pitchFamily="17" charset="-128"/>
              </a:rPr>
              <a:t>分</a:t>
            </a:r>
            <a:r>
              <a:rPr lang="ja-JP" altLang="en-US" sz="2000" dirty="0">
                <a:solidFill>
                  <a:srgbClr val="613317"/>
                </a:solidFill>
                <a:latin typeface="UD デジタル 教科書体 N-B" panose="02020700000000000000" pitchFamily="17" charset="-128"/>
                <a:ea typeface="UD デジタル 教科書体 N-B" panose="02020700000000000000" pitchFamily="17" charset="-128"/>
              </a:rPr>
              <a:t>・・・</a:t>
            </a:r>
            <a:r>
              <a:rPr lang="ja-JP" altLang="en-US" sz="2000" dirty="0">
                <a:solidFill>
                  <a:srgbClr val="FF0000"/>
                </a:solidFill>
                <a:latin typeface="UD デジタル 教科書体 N-B" panose="02020700000000000000" pitchFamily="17" charset="-128"/>
                <a:ea typeface="UD デジタル 教科書体 N-B" panose="02020700000000000000" pitchFamily="17" charset="-128"/>
              </a:rPr>
              <a:t>￥</a:t>
            </a:r>
            <a:r>
              <a:rPr lang="en-US" altLang="ja-JP" sz="2000" dirty="0">
                <a:solidFill>
                  <a:srgbClr val="FF0000"/>
                </a:solidFill>
                <a:latin typeface="UD デジタル 教科書体 N-B" panose="02020700000000000000" pitchFamily="17" charset="-128"/>
                <a:ea typeface="UD デジタル 教科書体 N-B" panose="02020700000000000000" pitchFamily="17" charset="-128"/>
              </a:rPr>
              <a:t>7500</a:t>
            </a:r>
            <a:r>
              <a:rPr lang="ja-JP" altLang="en-US" sz="2000" dirty="0">
                <a:solidFill>
                  <a:srgbClr val="FF0000"/>
                </a:solidFill>
                <a:latin typeface="UD デジタル 教科書体 N-B" panose="02020700000000000000" pitchFamily="17" charset="-128"/>
                <a:ea typeface="UD デジタル 教科書体 N-B" panose="02020700000000000000" pitchFamily="17" charset="-128"/>
              </a:rPr>
              <a:t>円</a:t>
            </a:r>
            <a:r>
              <a:rPr lang="ja-JP" altLang="en-US" sz="2000" dirty="0">
                <a:solidFill>
                  <a:srgbClr val="664724"/>
                </a:solidFill>
                <a:latin typeface="UD デジタル 教科書体 N-B" panose="02020700000000000000" pitchFamily="17" charset="-128"/>
                <a:ea typeface="UD デジタル 教科書体 N-B" panose="02020700000000000000" pitchFamily="17" charset="-128"/>
              </a:rPr>
              <a:t>（￥</a:t>
            </a:r>
            <a:r>
              <a:rPr lang="en-US" altLang="ja-JP" sz="2000" dirty="0">
                <a:solidFill>
                  <a:srgbClr val="664724"/>
                </a:solidFill>
                <a:latin typeface="UD デジタル 教科書体 N-B" panose="02020700000000000000" pitchFamily="17" charset="-128"/>
                <a:ea typeface="UD デジタル 教科書体 N-B" panose="02020700000000000000" pitchFamily="17" charset="-128"/>
              </a:rPr>
              <a:t>8250</a:t>
            </a:r>
            <a:r>
              <a:rPr lang="ja-JP" altLang="en-US" sz="2000" dirty="0">
                <a:solidFill>
                  <a:srgbClr val="664724"/>
                </a:solidFill>
                <a:latin typeface="UD デジタル 教科書体 N-B" panose="02020700000000000000" pitchFamily="17" charset="-128"/>
                <a:ea typeface="UD デジタル 教科書体 N-B" panose="02020700000000000000" pitchFamily="17" charset="-128"/>
              </a:rPr>
              <a:t>円）</a:t>
            </a:r>
            <a:endParaRPr lang="en-US" altLang="ja-JP" sz="2000" dirty="0">
              <a:solidFill>
                <a:srgbClr val="664724"/>
              </a:solidFill>
              <a:latin typeface="UD デジタル 教科書体 N-B" panose="02020700000000000000" pitchFamily="17" charset="-128"/>
              <a:ea typeface="UD デジタル 教科書体 N-B" panose="02020700000000000000" pitchFamily="17" charset="-128"/>
            </a:endParaRPr>
          </a:p>
          <a:p>
            <a:pPr>
              <a:lnSpc>
                <a:spcPct val="130000"/>
              </a:lnSpc>
              <a:spcAft>
                <a:spcPts val="600"/>
              </a:spcAft>
            </a:pPr>
            <a:r>
              <a:rPr lang="ja-JP" altLang="en-US" sz="2000" dirty="0">
                <a:solidFill>
                  <a:srgbClr val="613317"/>
                </a:solidFill>
                <a:latin typeface="UD デジタル 教科書体 N-B" panose="02020700000000000000" pitchFamily="17" charset="-128"/>
                <a:ea typeface="UD デジタル 教科書体 N-B" panose="02020700000000000000" pitchFamily="17" charset="-128"/>
              </a:rPr>
              <a:t>　　　　　背面＋腕＋下肢（裏面）＋デコルテ＋首・肩</a:t>
            </a:r>
            <a:endParaRPr lang="en-US" altLang="ja-JP" sz="2000" dirty="0">
              <a:solidFill>
                <a:srgbClr val="613317"/>
              </a:solidFill>
              <a:latin typeface="UD デジタル 教科書体 N-B" panose="02020700000000000000" pitchFamily="17" charset="-128"/>
              <a:ea typeface="UD デジタル 教科書体 N-B" panose="02020700000000000000" pitchFamily="17" charset="-128"/>
            </a:endParaRPr>
          </a:p>
          <a:p>
            <a:pPr>
              <a:lnSpc>
                <a:spcPct val="130000"/>
              </a:lnSpc>
              <a:spcAft>
                <a:spcPts val="600"/>
              </a:spcAft>
            </a:pPr>
            <a:r>
              <a:rPr lang="ja-JP" altLang="en-US" sz="2000" dirty="0">
                <a:solidFill>
                  <a:srgbClr val="613317"/>
                </a:solidFill>
                <a:latin typeface="UD デジタル 教科書体 N-B" panose="02020700000000000000" pitchFamily="17" charset="-128"/>
                <a:ea typeface="UD デジタル 教科書体 N-B" panose="02020700000000000000" pitchFamily="17" charset="-128"/>
              </a:rPr>
              <a:t>●</a:t>
            </a:r>
            <a:r>
              <a:rPr lang="ja-JP" altLang="en-US" sz="2000" dirty="0">
                <a:solidFill>
                  <a:srgbClr val="613317"/>
                </a:solidFill>
                <a:highlight>
                  <a:srgbClr val="FFFF00"/>
                </a:highlight>
                <a:latin typeface="UD デジタル 教科書体 N-B" panose="02020700000000000000" pitchFamily="17" charset="-128"/>
                <a:ea typeface="UD デジタル 教科書体 N-B" panose="02020700000000000000" pitchFamily="17" charset="-128"/>
              </a:rPr>
              <a:t>ボディー</a:t>
            </a:r>
            <a:r>
              <a:rPr lang="en-US" altLang="ja-JP" sz="2000" dirty="0">
                <a:solidFill>
                  <a:srgbClr val="613317"/>
                </a:solidFill>
                <a:highlight>
                  <a:srgbClr val="FFFF00"/>
                </a:highlight>
                <a:latin typeface="UD デジタル 教科書体 N-B" panose="02020700000000000000" pitchFamily="17" charset="-128"/>
                <a:ea typeface="UD デジタル 教科書体 N-B" panose="02020700000000000000" pitchFamily="17" charset="-128"/>
              </a:rPr>
              <a:t>120</a:t>
            </a:r>
            <a:r>
              <a:rPr lang="ja-JP" altLang="en-US" sz="2000" dirty="0">
                <a:solidFill>
                  <a:srgbClr val="613317"/>
                </a:solidFill>
                <a:highlight>
                  <a:srgbClr val="FFFF00"/>
                </a:highlight>
                <a:latin typeface="UD デジタル 教科書体 N-B" panose="02020700000000000000" pitchFamily="17" charset="-128"/>
                <a:ea typeface="UD デジタル 教科書体 N-B" panose="02020700000000000000" pitchFamily="17" charset="-128"/>
              </a:rPr>
              <a:t>分</a:t>
            </a:r>
            <a:r>
              <a:rPr lang="ja-JP" altLang="en-US" sz="2000" dirty="0">
                <a:solidFill>
                  <a:srgbClr val="613317"/>
                </a:solidFill>
                <a:latin typeface="UD デジタル 教科書体 N-B" panose="02020700000000000000" pitchFamily="17" charset="-128"/>
                <a:ea typeface="UD デジタル 教科書体 N-B" panose="02020700000000000000" pitchFamily="17" charset="-128"/>
              </a:rPr>
              <a:t>・・・</a:t>
            </a:r>
            <a:r>
              <a:rPr lang="ja-JP" altLang="en-US" sz="2000" dirty="0">
                <a:solidFill>
                  <a:srgbClr val="FF0000"/>
                </a:solidFill>
                <a:latin typeface="UD デジタル 教科書体 N-B" panose="02020700000000000000" pitchFamily="17" charset="-128"/>
                <a:ea typeface="UD デジタル 教科書体 N-B" panose="02020700000000000000" pitchFamily="17" charset="-128"/>
              </a:rPr>
              <a:t>￥</a:t>
            </a:r>
            <a:r>
              <a:rPr lang="en-US" altLang="ja-JP" sz="2000" dirty="0">
                <a:solidFill>
                  <a:srgbClr val="FF0000"/>
                </a:solidFill>
                <a:latin typeface="UD デジタル 教科書体 N-B" panose="02020700000000000000" pitchFamily="17" charset="-128"/>
                <a:ea typeface="UD デジタル 教科書体 N-B" panose="02020700000000000000" pitchFamily="17" charset="-128"/>
              </a:rPr>
              <a:t>9000</a:t>
            </a:r>
            <a:r>
              <a:rPr lang="ja-JP" altLang="en-US" sz="2000" dirty="0">
                <a:solidFill>
                  <a:srgbClr val="FF0000"/>
                </a:solidFill>
                <a:latin typeface="UD デジタル 教科書体 N-B" panose="02020700000000000000" pitchFamily="17" charset="-128"/>
                <a:ea typeface="UD デジタル 教科書体 N-B" panose="02020700000000000000" pitchFamily="17" charset="-128"/>
              </a:rPr>
              <a:t>円</a:t>
            </a:r>
            <a:r>
              <a:rPr lang="ja-JP" altLang="en-US" sz="2000" dirty="0">
                <a:solidFill>
                  <a:srgbClr val="664724"/>
                </a:solidFill>
                <a:latin typeface="UD デジタル 教科書体 N-B" panose="02020700000000000000" pitchFamily="17" charset="-128"/>
                <a:ea typeface="UD デジタル 教科書体 N-B" panose="02020700000000000000" pitchFamily="17" charset="-128"/>
              </a:rPr>
              <a:t>（￥</a:t>
            </a:r>
            <a:r>
              <a:rPr lang="en-US" altLang="ja-JP" sz="2000" dirty="0">
                <a:solidFill>
                  <a:srgbClr val="664724"/>
                </a:solidFill>
                <a:latin typeface="UD デジタル 教科書体 N-B" panose="02020700000000000000" pitchFamily="17" charset="-128"/>
                <a:ea typeface="UD デジタル 教科書体 N-B" panose="02020700000000000000" pitchFamily="17" charset="-128"/>
              </a:rPr>
              <a:t>9900</a:t>
            </a:r>
            <a:r>
              <a:rPr lang="ja-JP" altLang="en-US" sz="2000" dirty="0">
                <a:solidFill>
                  <a:srgbClr val="664724"/>
                </a:solidFill>
                <a:latin typeface="UD デジタル 教科書体 N-B" panose="02020700000000000000" pitchFamily="17" charset="-128"/>
                <a:ea typeface="UD デジタル 教科書体 N-B" panose="02020700000000000000" pitchFamily="17" charset="-128"/>
              </a:rPr>
              <a:t>円）</a:t>
            </a:r>
            <a:endParaRPr lang="en-US" altLang="ja-JP" sz="2000" dirty="0">
              <a:solidFill>
                <a:srgbClr val="664724"/>
              </a:solidFill>
              <a:latin typeface="UD デジタル 教科書体 N-B" panose="02020700000000000000" pitchFamily="17" charset="-128"/>
              <a:ea typeface="UD デジタル 教科書体 N-B" panose="02020700000000000000" pitchFamily="17" charset="-128"/>
            </a:endParaRPr>
          </a:p>
          <a:p>
            <a:pPr>
              <a:lnSpc>
                <a:spcPct val="130000"/>
              </a:lnSpc>
              <a:spcAft>
                <a:spcPts val="600"/>
              </a:spcAft>
            </a:pPr>
            <a:r>
              <a:rPr lang="ja-JP" altLang="en-US" sz="2000" dirty="0">
                <a:solidFill>
                  <a:srgbClr val="613317"/>
                </a:solidFill>
                <a:latin typeface="UD デジタル 教科書体 N-B" panose="02020700000000000000" pitchFamily="17" charset="-128"/>
                <a:ea typeface="UD デジタル 教科書体 N-B" panose="02020700000000000000" pitchFamily="17" charset="-128"/>
              </a:rPr>
              <a:t>　背面＋腕＋下肢（両面）＋デコルテ＋首・肩</a:t>
            </a:r>
          </a:p>
          <a:p>
            <a:pPr>
              <a:lnSpc>
                <a:spcPct val="130000"/>
              </a:lnSpc>
              <a:spcAft>
                <a:spcPts val="600"/>
              </a:spcAft>
            </a:pPr>
            <a:r>
              <a:rPr lang="ja-JP" altLang="en-US" sz="2000" dirty="0">
                <a:solidFill>
                  <a:srgbClr val="613317"/>
                </a:solidFill>
                <a:latin typeface="UD デジタル 教科書体 N-B" panose="02020700000000000000" pitchFamily="17" charset="-128"/>
                <a:ea typeface="UD デジタル 教科書体 N-B" panose="02020700000000000000" pitchFamily="17" charset="-128"/>
              </a:rPr>
              <a:t>●</a:t>
            </a:r>
            <a:r>
              <a:rPr lang="ja-JP" altLang="en-US" sz="2000" dirty="0">
                <a:solidFill>
                  <a:srgbClr val="613317"/>
                </a:solidFill>
                <a:highlight>
                  <a:srgbClr val="FFFF00"/>
                </a:highlight>
                <a:latin typeface="UD デジタル 教科書体 N-B" panose="02020700000000000000" pitchFamily="17" charset="-128"/>
                <a:ea typeface="UD デジタル 教科書体 N-B" panose="02020700000000000000" pitchFamily="17" charset="-128"/>
              </a:rPr>
              <a:t>ボディー</a:t>
            </a:r>
            <a:r>
              <a:rPr lang="en-US" altLang="ja-JP" sz="2000" dirty="0">
                <a:solidFill>
                  <a:srgbClr val="613317"/>
                </a:solidFill>
                <a:highlight>
                  <a:srgbClr val="FFFF00"/>
                </a:highlight>
                <a:latin typeface="UD デジタル 教科書体 N-B" panose="02020700000000000000" pitchFamily="17" charset="-128"/>
                <a:ea typeface="UD デジタル 教科書体 N-B" panose="02020700000000000000" pitchFamily="17" charset="-128"/>
              </a:rPr>
              <a:t>60</a:t>
            </a:r>
            <a:r>
              <a:rPr lang="ja-JP" altLang="en-US" sz="2000" dirty="0">
                <a:solidFill>
                  <a:srgbClr val="613317"/>
                </a:solidFill>
                <a:highlight>
                  <a:srgbClr val="FFFF00"/>
                </a:highlight>
                <a:latin typeface="UD デジタル 教科書体 N-B" panose="02020700000000000000" pitchFamily="17" charset="-128"/>
                <a:ea typeface="UD デジタル 教科書体 N-B" panose="02020700000000000000" pitchFamily="17" charset="-128"/>
              </a:rPr>
              <a:t>分＋フェイシャル</a:t>
            </a:r>
            <a:r>
              <a:rPr lang="en-US" altLang="ja-JP" sz="2000" dirty="0">
                <a:solidFill>
                  <a:srgbClr val="613317"/>
                </a:solidFill>
                <a:highlight>
                  <a:srgbClr val="FFFF00"/>
                </a:highlight>
                <a:latin typeface="UD デジタル 教科書体 N-B" panose="02020700000000000000" pitchFamily="17" charset="-128"/>
                <a:ea typeface="UD デジタル 教科書体 N-B" panose="02020700000000000000" pitchFamily="17" charset="-128"/>
              </a:rPr>
              <a:t>60</a:t>
            </a:r>
            <a:r>
              <a:rPr lang="ja-JP" altLang="en-US" sz="2000" dirty="0">
                <a:solidFill>
                  <a:srgbClr val="613317"/>
                </a:solidFill>
                <a:highlight>
                  <a:srgbClr val="FFFF00"/>
                </a:highlight>
                <a:latin typeface="UD デジタル 教科書体 N-B" panose="02020700000000000000" pitchFamily="17" charset="-128"/>
                <a:ea typeface="UD デジタル 教科書体 N-B" panose="02020700000000000000" pitchFamily="17" charset="-128"/>
              </a:rPr>
              <a:t>分</a:t>
            </a:r>
            <a:r>
              <a:rPr lang="ja-JP" altLang="en-US" sz="2000" dirty="0">
                <a:solidFill>
                  <a:srgbClr val="613317"/>
                </a:solidFill>
                <a:latin typeface="UD デジタル 教科書体 N-B" panose="02020700000000000000" pitchFamily="17" charset="-128"/>
                <a:ea typeface="UD デジタル 教科書体 N-B" panose="02020700000000000000" pitchFamily="17" charset="-128"/>
              </a:rPr>
              <a:t>・・・</a:t>
            </a:r>
            <a:r>
              <a:rPr lang="ja-JP" altLang="en-US" sz="2000" dirty="0">
                <a:solidFill>
                  <a:srgbClr val="FF0000"/>
                </a:solidFill>
                <a:latin typeface="UD デジタル 教科書体 N-B" panose="02020700000000000000" pitchFamily="17" charset="-128"/>
                <a:ea typeface="UD デジタル 教科書体 N-B" panose="02020700000000000000" pitchFamily="17" charset="-128"/>
              </a:rPr>
              <a:t>￥</a:t>
            </a:r>
            <a:r>
              <a:rPr lang="en-US" altLang="ja-JP" sz="2000" dirty="0">
                <a:solidFill>
                  <a:srgbClr val="FF0000"/>
                </a:solidFill>
                <a:latin typeface="UD デジタル 教科書体 N-B" panose="02020700000000000000" pitchFamily="17" charset="-128"/>
                <a:ea typeface="UD デジタル 教科書体 N-B" panose="02020700000000000000" pitchFamily="17" charset="-128"/>
              </a:rPr>
              <a:t>8500</a:t>
            </a:r>
            <a:r>
              <a:rPr lang="ja-JP" altLang="en-US" sz="2000" dirty="0">
                <a:solidFill>
                  <a:srgbClr val="FF0000"/>
                </a:solidFill>
                <a:latin typeface="UD デジタル 教科書体 N-B" panose="02020700000000000000" pitchFamily="17" charset="-128"/>
                <a:ea typeface="UD デジタル 教科書体 N-B" panose="02020700000000000000" pitchFamily="17" charset="-128"/>
              </a:rPr>
              <a:t>円</a:t>
            </a:r>
            <a:r>
              <a:rPr lang="ja-JP" altLang="en-US" sz="2000" dirty="0">
                <a:solidFill>
                  <a:srgbClr val="664724"/>
                </a:solidFill>
                <a:latin typeface="UD デジタル 教科書体 N-B" panose="02020700000000000000" pitchFamily="17" charset="-128"/>
                <a:ea typeface="UD デジタル 教科書体 N-B" panose="02020700000000000000" pitchFamily="17" charset="-128"/>
              </a:rPr>
              <a:t>（￥</a:t>
            </a:r>
            <a:r>
              <a:rPr lang="en-US" altLang="ja-JP" sz="2000" dirty="0">
                <a:solidFill>
                  <a:srgbClr val="664724"/>
                </a:solidFill>
                <a:latin typeface="UD デジタル 教科書体 N-B" panose="02020700000000000000" pitchFamily="17" charset="-128"/>
                <a:ea typeface="UD デジタル 教科書体 N-B" panose="02020700000000000000" pitchFamily="17" charset="-128"/>
              </a:rPr>
              <a:t>9350</a:t>
            </a:r>
            <a:r>
              <a:rPr lang="ja-JP" altLang="en-US" sz="2000" dirty="0">
                <a:solidFill>
                  <a:srgbClr val="664724"/>
                </a:solidFill>
                <a:latin typeface="UD デジタル 教科書体 N-B" panose="02020700000000000000" pitchFamily="17" charset="-128"/>
                <a:ea typeface="UD デジタル 教科書体 N-B" panose="02020700000000000000" pitchFamily="17" charset="-128"/>
              </a:rPr>
              <a:t>円）</a:t>
            </a:r>
            <a:endParaRPr lang="en-US" altLang="ja-JP" sz="2000" dirty="0">
              <a:solidFill>
                <a:srgbClr val="664724"/>
              </a:solidFill>
              <a:latin typeface="UD デジタル 教科書体 N-B" panose="02020700000000000000" pitchFamily="17" charset="-128"/>
              <a:ea typeface="UD デジタル 教科書体 N-B" panose="02020700000000000000" pitchFamily="17" charset="-128"/>
            </a:endParaRPr>
          </a:p>
          <a:p>
            <a:pPr>
              <a:lnSpc>
                <a:spcPct val="130000"/>
              </a:lnSpc>
              <a:spcAft>
                <a:spcPts val="600"/>
              </a:spcAft>
            </a:pPr>
            <a:r>
              <a:rPr lang="ja-JP" altLang="en-US" sz="2000" dirty="0">
                <a:solidFill>
                  <a:srgbClr val="613317"/>
                </a:solidFill>
                <a:latin typeface="UD デジタル 教科書体 N-B" panose="02020700000000000000" pitchFamily="17" charset="-128"/>
                <a:ea typeface="UD デジタル 教科書体 N-B" panose="02020700000000000000" pitchFamily="17" charset="-128"/>
              </a:rPr>
              <a:t>　背面＋腕＋首＋肩＋フェイシャルエステ</a:t>
            </a:r>
            <a:endParaRPr lang="en-US" altLang="ja-JP" sz="2000" dirty="0">
              <a:solidFill>
                <a:srgbClr val="613317"/>
              </a:solidFill>
              <a:latin typeface="UD デジタル 教科書体 N-B" panose="02020700000000000000" pitchFamily="17" charset="-128"/>
              <a:ea typeface="UD デジタル 教科書体 N-B" panose="02020700000000000000" pitchFamily="17" charset="-128"/>
            </a:endParaRPr>
          </a:p>
          <a:p>
            <a:pPr>
              <a:lnSpc>
                <a:spcPct val="130000"/>
              </a:lnSpc>
              <a:spcAft>
                <a:spcPts val="600"/>
              </a:spcAft>
            </a:pPr>
            <a:r>
              <a:rPr lang="ja-JP" altLang="en-US" sz="2000" dirty="0">
                <a:solidFill>
                  <a:srgbClr val="613317"/>
                </a:solidFill>
                <a:latin typeface="UD デジタル 教科書体 N-B" panose="02020700000000000000" pitchFamily="17" charset="-128"/>
                <a:ea typeface="UD デジタル 教科書体 N-B" panose="02020700000000000000" pitchFamily="17" charset="-128"/>
              </a:rPr>
              <a:t>　　　</a:t>
            </a:r>
            <a:r>
              <a:rPr lang="ja-JP" altLang="en-US" sz="1800" dirty="0">
                <a:solidFill>
                  <a:srgbClr val="613317"/>
                </a:solidFill>
                <a:latin typeface="UD デジタル 教科書体 N-B" panose="02020700000000000000" pitchFamily="17" charset="-128"/>
                <a:ea typeface="UD デジタル 教科書体 N-B" panose="02020700000000000000" pitchFamily="17" charset="-128"/>
              </a:rPr>
              <a:t>＊価格は全て税込価格です＊</a:t>
            </a:r>
            <a:endParaRPr lang="en-US" altLang="ja-JP" sz="1800" dirty="0">
              <a:solidFill>
                <a:srgbClr val="613317"/>
              </a:solidFill>
              <a:latin typeface="UD デジタル 教科書体 N-B" panose="02020700000000000000" pitchFamily="17" charset="-128"/>
              <a:ea typeface="UD デジタル 教科書体 N-B" panose="02020700000000000000" pitchFamily="17" charset="-128"/>
            </a:endParaRPr>
          </a:p>
          <a:p>
            <a:pPr>
              <a:lnSpc>
                <a:spcPct val="130000"/>
              </a:lnSpc>
              <a:spcAft>
                <a:spcPts val="600"/>
              </a:spcAft>
            </a:pPr>
            <a:endParaRPr lang="en-US" altLang="ja-JP" sz="2000" dirty="0">
              <a:solidFill>
                <a:srgbClr val="613317"/>
              </a:solidFill>
              <a:latin typeface="UD デジタル 教科書体 N-B" panose="02020700000000000000" pitchFamily="17" charset="-128"/>
              <a:ea typeface="UD デジタル 教科書体 N-B" panose="02020700000000000000" pitchFamily="17" charset="-128"/>
            </a:endParaRPr>
          </a:p>
          <a:p>
            <a:pPr>
              <a:lnSpc>
                <a:spcPct val="130000"/>
              </a:lnSpc>
              <a:spcAft>
                <a:spcPts val="600"/>
              </a:spcAft>
            </a:pPr>
            <a:endParaRPr lang="en-US" sz="2000" dirty="0">
              <a:solidFill>
                <a:srgbClr val="613317"/>
              </a:solidFill>
              <a:latin typeface="UD デジタル 教科書体 N-B" panose="02020700000000000000" pitchFamily="17" charset="-128"/>
              <a:ea typeface="UD デジタル 教科書体 N-B" panose="02020700000000000000" pitchFamily="17" charset="-128"/>
            </a:endParaRPr>
          </a:p>
        </p:txBody>
      </p:sp>
      <p:sp>
        <p:nvSpPr>
          <p:cNvPr id="19" name="TextBox 18"/>
          <p:cNvSpPr txBox="1"/>
          <p:nvPr/>
        </p:nvSpPr>
        <p:spPr>
          <a:xfrm>
            <a:off x="40163" y="9097323"/>
            <a:ext cx="4347062" cy="1708160"/>
          </a:xfrm>
          <a:prstGeom prst="rect">
            <a:avLst/>
          </a:prstGeom>
          <a:noFill/>
        </p:spPr>
        <p:txBody>
          <a:bodyPr wrap="square" rtlCol="0">
            <a:spAutoFit/>
          </a:bodyPr>
          <a:lstStyle/>
          <a:p>
            <a:pPr>
              <a:spcAft>
                <a:spcPts val="600"/>
              </a:spcAft>
            </a:pPr>
            <a:r>
              <a:rPr lang="ja-JP" altLang="en-US" sz="1800" dirty="0">
                <a:solidFill>
                  <a:srgbClr val="613317"/>
                </a:solidFill>
                <a:latin typeface="UD デジタル 教科書体 NK-B" panose="02020700000000000000" pitchFamily="18" charset="-128"/>
                <a:ea typeface="UD デジタル 教科書体 NK-B" panose="02020700000000000000" pitchFamily="18" charset="-128"/>
              </a:rPr>
              <a:t> ご予約・お問い合わせはお気軽にどうぞ</a:t>
            </a:r>
            <a:endParaRPr lang="en-US" altLang="ja-JP" sz="1800" dirty="0">
              <a:solidFill>
                <a:srgbClr val="613317"/>
              </a:solidFill>
              <a:latin typeface="UD デジタル 教科書体 NK-B" panose="02020700000000000000" pitchFamily="18" charset="-128"/>
              <a:ea typeface="UD デジタル 教科書体 NK-B" panose="02020700000000000000" pitchFamily="18" charset="-128"/>
            </a:endParaRPr>
          </a:p>
          <a:p>
            <a:pPr>
              <a:spcAft>
                <a:spcPts val="600"/>
              </a:spcAft>
            </a:pPr>
            <a:r>
              <a:rPr lang="ja-JP" altLang="en-US" sz="2400" dirty="0">
                <a:solidFill>
                  <a:srgbClr val="613317"/>
                </a:solidFill>
                <a:latin typeface="UD デジタル 教科書体 NK-B" panose="02020700000000000000" pitchFamily="18" charset="-128"/>
                <a:ea typeface="UD デジタル 教科書体 NK-B" panose="02020700000000000000" pitchFamily="18" charset="-128"/>
              </a:rPr>
              <a:t>　　　　エステ・トリートメント</a:t>
            </a:r>
            <a:endParaRPr lang="en-US" altLang="ja-JP" sz="2400" dirty="0">
              <a:solidFill>
                <a:srgbClr val="613317"/>
              </a:solidFill>
              <a:latin typeface="UD デジタル 教科書体 NK-B" panose="02020700000000000000" pitchFamily="18" charset="-128"/>
              <a:ea typeface="UD デジタル 教科書体 NK-B" panose="02020700000000000000" pitchFamily="18" charset="-128"/>
            </a:endParaRPr>
          </a:p>
          <a:p>
            <a:pPr>
              <a:spcAft>
                <a:spcPts val="600"/>
              </a:spcAft>
            </a:pPr>
            <a:r>
              <a:rPr lang="ja-JP" altLang="en-US" sz="2400" dirty="0">
                <a:solidFill>
                  <a:srgbClr val="613317"/>
                </a:solidFill>
                <a:latin typeface="UD デジタル 教科書体 NK-B" panose="02020700000000000000" pitchFamily="18" charset="-128"/>
                <a:ea typeface="UD デジタル 教科書体 NK-B" panose="02020700000000000000" pitchFamily="18" charset="-128"/>
              </a:rPr>
              <a:t>　受付時間　　１０時から１７時</a:t>
            </a:r>
            <a:endParaRPr lang="en-US" altLang="zh-TW" sz="2400" dirty="0">
              <a:solidFill>
                <a:srgbClr val="613317"/>
              </a:solidFill>
              <a:latin typeface="UD デジタル 教科書体 NK-B" panose="02020700000000000000" pitchFamily="18" charset="-128"/>
              <a:ea typeface="UD デジタル 教科書体 NK-B" panose="02020700000000000000" pitchFamily="18" charset="-128"/>
            </a:endParaRPr>
          </a:p>
          <a:p>
            <a:pPr>
              <a:spcAft>
                <a:spcPts val="600"/>
              </a:spcAft>
            </a:pPr>
            <a:r>
              <a:rPr lang="ja-JP" altLang="en-US" sz="2400" dirty="0">
                <a:solidFill>
                  <a:srgbClr val="613317"/>
                </a:solidFill>
                <a:latin typeface="UD デジタル 教科書体 NK-B" panose="02020700000000000000" pitchFamily="18" charset="-128"/>
                <a:ea typeface="UD デジタル 教科書体 NK-B" panose="02020700000000000000" pitchFamily="18" charset="-128"/>
              </a:rPr>
              <a:t>　　定休日　　　　木・日・祝日</a:t>
            </a:r>
            <a:endParaRPr lang="en-US" sz="2400" dirty="0">
              <a:solidFill>
                <a:srgbClr val="613317"/>
              </a:solidFill>
              <a:latin typeface="UD デジタル 教科書体 NK-B" panose="02020700000000000000" pitchFamily="18" charset="-128"/>
              <a:ea typeface="UD デジタル 教科書体 NK-B" panose="02020700000000000000" pitchFamily="18" charset="-128"/>
            </a:endParaRPr>
          </a:p>
        </p:txBody>
      </p:sp>
      <p:cxnSp>
        <p:nvCxnSpPr>
          <p:cNvPr id="7" name="Straight Connector 6"/>
          <p:cNvCxnSpPr/>
          <p:nvPr/>
        </p:nvCxnSpPr>
        <p:spPr>
          <a:xfrm>
            <a:off x="319087" y="9419362"/>
            <a:ext cx="3672000" cy="0"/>
          </a:xfrm>
          <a:prstGeom prst="line">
            <a:avLst/>
          </a:prstGeom>
          <a:ln>
            <a:solidFill>
              <a:srgbClr val="613317"/>
            </a:solidFill>
          </a:ln>
        </p:spPr>
        <p:style>
          <a:lnRef idx="1">
            <a:schemeClr val="accent1"/>
          </a:lnRef>
          <a:fillRef idx="0">
            <a:schemeClr val="accent1"/>
          </a:fillRef>
          <a:effectRef idx="0">
            <a:schemeClr val="accent1"/>
          </a:effectRef>
          <a:fontRef idx="minor">
            <a:schemeClr val="tx1"/>
          </a:fontRef>
        </p:style>
      </p:cxnSp>
      <p:sp>
        <p:nvSpPr>
          <p:cNvPr id="23" name="正方形/長方形 67"/>
          <p:cNvSpPr/>
          <p:nvPr/>
        </p:nvSpPr>
        <p:spPr>
          <a:xfrm>
            <a:off x="4256686" y="9097323"/>
            <a:ext cx="3405948" cy="170353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a:latin typeface="UD デジタル 教科書体 NK-B" panose="02020700000000000000" pitchFamily="18" charset="-128"/>
                <a:ea typeface="UD デジタル 教科書体 NK-B" panose="02020700000000000000" pitchFamily="18" charset="-128"/>
                <a:cs typeface="メイリオ" panose="020B0604030504040204" pitchFamily="50" charset="-128"/>
              </a:rPr>
              <a:t>【</a:t>
            </a:r>
            <a:r>
              <a:rPr kumimoji="1" lang="ja-JP" altLang="en-US" sz="2000" b="1" dirty="0">
                <a:latin typeface="UD デジタル 教科書体 NK-B" panose="02020700000000000000" pitchFamily="18" charset="-128"/>
                <a:ea typeface="UD デジタル 教科書体 NK-B" panose="02020700000000000000" pitchFamily="18" charset="-128"/>
                <a:cs typeface="メイリオ" panose="020B0604030504040204" pitchFamily="50" charset="-128"/>
              </a:rPr>
              <a:t>価格について</a:t>
            </a:r>
            <a:r>
              <a:rPr kumimoji="1" lang="en-US" altLang="ja-JP" sz="2000" b="1" dirty="0">
                <a:latin typeface="UD デジタル 教科書体 NK-B" panose="02020700000000000000" pitchFamily="18" charset="-128"/>
                <a:ea typeface="UD デジタル 教科書体 NK-B" panose="02020700000000000000" pitchFamily="18" charset="-128"/>
                <a:cs typeface="メイリオ" panose="020B0604030504040204" pitchFamily="50" charset="-128"/>
              </a:rPr>
              <a:t>】</a:t>
            </a:r>
          </a:p>
          <a:p>
            <a:pPr algn="ctr"/>
            <a:r>
              <a:rPr kumimoji="1" lang="en-US" altLang="ja-JP" sz="2000" b="1" dirty="0">
                <a:latin typeface="UD デジタル 教科書体 NK-B" panose="02020700000000000000" pitchFamily="18" charset="-128"/>
                <a:ea typeface="UD デジタル 教科書体 NK-B" panose="02020700000000000000" pitchFamily="18" charset="-128"/>
                <a:cs typeface="メイリオ" panose="020B0604030504040204" pitchFamily="50" charset="-128"/>
              </a:rPr>
              <a:t>2</a:t>
            </a:r>
            <a:r>
              <a:rPr kumimoji="1" lang="ja-JP" altLang="en-US" sz="2000" b="1" dirty="0">
                <a:latin typeface="UD デジタル 教科書体 NK-B" panose="02020700000000000000" pitchFamily="18" charset="-128"/>
                <a:ea typeface="UD デジタル 教科書体 NK-B" panose="02020700000000000000" pitchFamily="18" charset="-128"/>
                <a:cs typeface="メイリオ" panose="020B0604030504040204" pitchFamily="50" charset="-128"/>
              </a:rPr>
              <a:t>ヶ月以内にご来店のお客様には赤字の価格で施術させていただきます</a:t>
            </a:r>
            <a:endParaRPr kumimoji="1" lang="en-US" altLang="ja-JP" sz="2000" b="1" dirty="0">
              <a:latin typeface="UD デジタル 教科書体 NK-B" panose="02020700000000000000" pitchFamily="18" charset="-128"/>
              <a:ea typeface="UD デジタル 教科書体 NK-B" panose="02020700000000000000" pitchFamily="18" charset="-128"/>
              <a:cs typeface="メイリオ" panose="020B0604030504040204" pitchFamily="50" charset="-128"/>
            </a:endParaRPr>
          </a:p>
        </p:txBody>
      </p:sp>
    </p:spTree>
    <p:extLst>
      <p:ext uri="{BB962C8B-B14F-4D97-AF65-F5344CB8AC3E}">
        <p14:creationId xmlns:p14="http://schemas.microsoft.com/office/powerpoint/2010/main" val="779290052"/>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0</TotalTime>
  <Words>232</Words>
  <Application>Microsoft Office PowerPoint</Application>
  <PresentationFormat>ユーザー設定</PresentationFormat>
  <Paragraphs>22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UD デジタル 教科書体 N-B</vt:lpstr>
      <vt:lpstr>UD デジタル 教科書体 NK-B</vt:lpstr>
      <vt:lpstr>Arial</vt:lpstr>
      <vt:lpstr>Calibri</vt:lpstr>
      <vt:lpstr>Calibri Light</vt:lpstr>
      <vt:lpstr>1_ガイド入りテンプレートサンプル20130531三木さん</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2016-07-28T23:03:25Z</dcterms:created>
  <dcterms:modified xsi:type="dcterms:W3CDTF">2023-06-03T12:21:51Z</dcterms:modified>
</cp:coreProperties>
</file>